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8" r:id="rId3"/>
    <p:sldId id="260" r:id="rId4"/>
    <p:sldId id="259" r:id="rId5"/>
    <p:sldId id="266" r:id="rId6"/>
    <p:sldId id="268" r:id="rId7"/>
    <p:sldId id="269" r:id="rId8"/>
    <p:sldId id="267" r:id="rId9"/>
    <p:sldId id="270" r:id="rId10"/>
    <p:sldId id="273" r:id="rId11"/>
    <p:sldId id="271" r:id="rId12"/>
    <p:sldId id="272" r:id="rId13"/>
  </p:sldIdLst>
  <p:sldSz cx="9144000" cy="5143500" type="screen16x9"/>
  <p:notesSz cx="6858000" cy="9144000"/>
  <p:embeddedFontLst>
    <p:embeddedFont>
      <p:font typeface="나눔고딕" panose="020D0604000000000000" pitchFamily="50" charset="-127"/>
      <p:regular r:id="rId14"/>
      <p:bold r:id="rId15"/>
    </p:embeddedFont>
    <p:embeddedFont>
      <p:font typeface="나눔고딕 ExtraBold" panose="020D0904000000000000" pitchFamily="50" charset="-127"/>
      <p:bold r:id="rId16"/>
    </p:embeddedFont>
    <p:embeddedFont>
      <p:font typeface="나눔스퀘어" panose="020B0600000101010101" pitchFamily="50" charset="-127"/>
      <p:regular r:id="rId17"/>
    </p:embeddedFont>
    <p:embeddedFont>
      <p:font typeface="나눔스퀘어 ExtraBold" panose="020B0600000101010101" pitchFamily="50" charset="-127"/>
      <p:bold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B489"/>
    <a:srgbClr val="366C5B"/>
    <a:srgbClr val="3E6049"/>
    <a:srgbClr val="507C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32" d="100"/>
          <a:sy n="132" d="100"/>
        </p:scale>
        <p:origin x="132" y="28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0EDBD-1C2D-4C1E-B459-B60219FAB484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6C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1763688" y="2139702"/>
            <a:ext cx="5616624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</a:rPr>
              <a:t>Java</a:t>
            </a:r>
            <a:r>
              <a:rPr lang="ko-KR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2800" b="1" dirty="0">
                <a:solidFill>
                  <a:srgbClr val="4AB48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</a:rPr>
              <a:t>FTP</a:t>
            </a:r>
            <a:r>
              <a:rPr lang="en-US" altLang="ko-KR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</a:rPr>
              <a:t> Program</a:t>
            </a:r>
            <a:r>
              <a:rPr lang="ko-KR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ko-KR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753898" y="2676533"/>
            <a:ext cx="5616624" cy="2616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spc="6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조금이라도 더 편한 파일전송을 위해</a:t>
            </a:r>
          </a:p>
        </p:txBody>
      </p:sp>
    </p:spTree>
    <p:extLst>
      <p:ext uri="{BB962C8B-B14F-4D97-AF65-F5344CB8AC3E}">
        <p14:creationId xmlns:p14="http://schemas.microsoft.com/office/powerpoint/2010/main" val="3355759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프로그램 주요 기능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97896C5-56C9-4917-809A-B8AD567D9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6" y="1231485"/>
            <a:ext cx="3035484" cy="26805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0B5EB9A-7C7E-4966-9A60-9840263FAFED}"/>
              </a:ext>
            </a:extLst>
          </p:cNvPr>
          <p:cNvSpPr txBox="1"/>
          <p:nvPr/>
        </p:nvSpPr>
        <p:spPr>
          <a:xfrm>
            <a:off x="971600" y="4187713"/>
            <a:ext cx="70927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Regex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정규식을 이용하여 작성된 패턴에 부합하지 않는 데이터는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예외 처리를 통해 런타임 에러를 방지합니다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65999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프로그램 주요 기능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97896C5-56C9-4917-809A-B8AD567D9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258" y="1231485"/>
            <a:ext cx="3035484" cy="26805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8CA781A-E8CF-4395-B028-84F97B1E46BD}"/>
              </a:ext>
            </a:extLst>
          </p:cNvPr>
          <p:cNvSpPr txBox="1"/>
          <p:nvPr/>
        </p:nvSpPr>
        <p:spPr>
          <a:xfrm>
            <a:off x="971600" y="4187713"/>
            <a:ext cx="7092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IP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주소와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Port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제대로 작성하면 소켓통신을 시작합니다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3679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프로그램 주요 기능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97896C5-56C9-4917-809A-B8AD567D9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258" y="1231486"/>
            <a:ext cx="3035484" cy="268052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319119E-DD73-4B8E-A627-3230D554631D}"/>
              </a:ext>
            </a:extLst>
          </p:cNvPr>
          <p:cNvSpPr txBox="1"/>
          <p:nvPr/>
        </p:nvSpPr>
        <p:spPr>
          <a:xfrm>
            <a:off x="971600" y="4187713"/>
            <a:ext cx="7560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현재 파일이 어디까지 받아졌는지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완료 후 소요된 시간은 얼마인지를 계산하여 유저에게 보여줍니다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4036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-612580" y="0"/>
            <a:ext cx="2808316" cy="5143500"/>
          </a:xfrm>
          <a:prstGeom prst="rect">
            <a:avLst/>
          </a:prstGeom>
          <a:solidFill>
            <a:srgbClr val="327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827584" y="881593"/>
            <a:ext cx="1512168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목차</a:t>
            </a:r>
            <a:endParaRPr lang="ko-KR" altLang="en-US" sz="3200" spc="-15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13484" y="915566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001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39752" y="1235536"/>
            <a:ext cx="331236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프로그램 소개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313484" y="3003798"/>
            <a:ext cx="936104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002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39752" y="3323768"/>
            <a:ext cx="3312368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프로그램 특징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339752" y="3615760"/>
            <a:ext cx="3600400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Server-Client 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통합으로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End User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의 사용편의성 확보</a:t>
            </a:r>
            <a:endParaRPr lang="en-US" altLang="ko-KR" sz="90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Drag &amp; Drop 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기능을 이용한 심플한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UI 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구성</a:t>
            </a:r>
            <a:endParaRPr lang="en-US" altLang="ko-KR" sz="90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65378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Back End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최대의 고민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83668" y="1637387"/>
            <a:ext cx="5976664" cy="64633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어떻게하면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End User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의 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UX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를 최대로 끌어 올릴 수 있을까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?</a:t>
            </a:r>
          </a:p>
          <a:p>
            <a:pPr algn="ctr"/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꼭 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서버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와 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클라이언트</a:t>
            </a:r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가 분리 되어 있어야만 할까</a:t>
            </a:r>
            <a:r>
              <a:rPr lang="en-US" altLang="ko-KR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?</a:t>
            </a:r>
          </a:p>
        </p:txBody>
      </p:sp>
      <p:sp>
        <p:nvSpPr>
          <p:cNvPr id="12" name="오른쪽 화살표 11"/>
          <p:cNvSpPr/>
          <p:nvPr/>
        </p:nvSpPr>
        <p:spPr>
          <a:xfrm rot="5400000">
            <a:off x="4318831" y="2428875"/>
            <a:ext cx="506338" cy="504056"/>
          </a:xfrm>
          <a:prstGeom prst="rightArrow">
            <a:avLst/>
          </a:prstGeom>
          <a:solidFill>
            <a:srgbClr val="3D83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1583668" y="3075806"/>
            <a:ext cx="5976664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과감히 한 프로그램에 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서버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와 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클라이언트</a:t>
            </a:r>
            <a:r>
              <a:rPr lang="ko-KR" altLang="en-US" sz="20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나눔고딕" pitchFamily="50" charset="-127"/>
                <a:ea typeface="나눔고딕" pitchFamily="50" charset="-127"/>
              </a:rPr>
              <a:t> 통합</a:t>
            </a:r>
          </a:p>
        </p:txBody>
      </p:sp>
    </p:spTree>
    <p:extLst>
      <p:ext uri="{BB962C8B-B14F-4D97-AF65-F5344CB8AC3E}">
        <p14:creationId xmlns:p14="http://schemas.microsoft.com/office/powerpoint/2010/main" val="1777963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Front End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희대의 난제</a:t>
            </a:r>
          </a:p>
        </p:txBody>
      </p:sp>
      <p:sp>
        <p:nvSpPr>
          <p:cNvPr id="3" name="타원 2"/>
          <p:cNvSpPr/>
          <p:nvPr/>
        </p:nvSpPr>
        <p:spPr>
          <a:xfrm>
            <a:off x="2627784" y="1685865"/>
            <a:ext cx="2160240" cy="2160240"/>
          </a:xfrm>
          <a:prstGeom prst="ellipse">
            <a:avLst/>
          </a:prstGeom>
          <a:solidFill>
            <a:srgbClr val="2E645B">
              <a:alpha val="7294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2411760" y="2642736"/>
            <a:ext cx="2448272" cy="27699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심플한 </a:t>
            </a:r>
            <a:r>
              <a:rPr lang="ko-KR" altLang="en-US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UI</a:t>
            </a:r>
            <a:endParaRPr lang="ko-KR" altLang="en-US" sz="1200" dirty="0">
              <a:latin typeface="나눔고딕 ExtraBold" pitchFamily="50" charset="-127"/>
              <a:ea typeface="나눔고딕 ExtraBold" pitchFamily="50" charset="-127"/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4139951" y="1592065"/>
            <a:ext cx="2347837" cy="2347837"/>
          </a:xfrm>
          <a:prstGeom prst="ellipse">
            <a:avLst/>
          </a:prstGeom>
          <a:solidFill>
            <a:srgbClr val="3D8377">
              <a:alpha val="7058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4211960" y="2627483"/>
            <a:ext cx="2448272" cy="27699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사용 편의성</a:t>
            </a:r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4499992" y="1440440"/>
            <a:ext cx="576064" cy="1293897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 flipV="1">
            <a:off x="5076056" y="1437390"/>
            <a:ext cx="936104" cy="305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headEnd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954634" y="1182889"/>
            <a:ext cx="1944216" cy="58477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spc="-150" dirty="0">
                <a:latin typeface="나눔고딕 ExtraBold" pitchFamily="50" charset="-127"/>
                <a:ea typeface="나눔고딕 ExtraBold" pitchFamily="50" charset="-127"/>
              </a:rPr>
              <a:t>Drag &amp; Drop</a:t>
            </a:r>
            <a:r>
              <a:rPr lang="ko-KR" altLang="en-US" sz="1600" spc="-150" dirty="0">
                <a:latin typeface="나눔고딕" pitchFamily="50" charset="-127"/>
                <a:ea typeface="나눔고딕" pitchFamily="50" charset="-127"/>
              </a:rPr>
              <a:t>을 이용한 두 마리 토끼 </a:t>
            </a:r>
            <a:r>
              <a:rPr lang="en-US" altLang="ko-KR" sz="1600" spc="-150" dirty="0">
                <a:latin typeface="나눔고딕" pitchFamily="50" charset="-127"/>
                <a:ea typeface="나눔고딕" pitchFamily="50" charset="-127"/>
              </a:rPr>
              <a:t>Catch</a:t>
            </a:r>
            <a:endParaRPr lang="ko-KR" altLang="en-US" spc="-150" dirty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2416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프로그램 주요 기능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98639AF-D70C-4E11-940F-9800569C08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257" y="1230772"/>
            <a:ext cx="3035485" cy="2681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944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프로그램 주요 기능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DC43F7-6305-4DC8-AFD9-ED1055F9EC0F}"/>
              </a:ext>
            </a:extLst>
          </p:cNvPr>
          <p:cNvSpPr txBox="1"/>
          <p:nvPr/>
        </p:nvSpPr>
        <p:spPr>
          <a:xfrm>
            <a:off x="755576" y="4299942"/>
            <a:ext cx="7632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드래그 시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Server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로 분기되며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Drag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추상클래스 중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Enter / Exit / Drop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메소드를 재정의합니다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B08D53F-74FE-4111-8F98-54957F521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3455" y="1230777"/>
            <a:ext cx="3037090" cy="2681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784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프로그램 주요 기능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B08D53F-74FE-4111-8F98-54957F5211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3456" y="1230777"/>
            <a:ext cx="3037088" cy="2681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479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프로그램 주요 기능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97896C5-56C9-4917-809A-B8AD567D9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225" y="1230772"/>
            <a:ext cx="3035485" cy="26819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45CC5D9-0641-4C97-AF05-EEC6211BEB8A}"/>
              </a:ext>
            </a:extLst>
          </p:cNvPr>
          <p:cNvSpPr txBox="1"/>
          <p:nvPr/>
        </p:nvSpPr>
        <p:spPr>
          <a:xfrm>
            <a:off x="1763687" y="4193860"/>
            <a:ext cx="5040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다시 한번 클릭 시 서비스를 종료하고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메인 화면으로 복귀합니다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6179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907704" y="457200"/>
            <a:ext cx="6984776" cy="0"/>
          </a:xfrm>
          <a:prstGeom prst="line">
            <a:avLst/>
          </a:prstGeom>
          <a:ln>
            <a:solidFill>
              <a:srgbClr val="327A5D"/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512" y="303309"/>
            <a:ext cx="1872208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프로그램 주요 기능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97896C5-56C9-4917-809A-B8AD567D9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0241" y="1231485"/>
            <a:ext cx="3035485" cy="26805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0B5EB9A-7C7E-4966-9A60-9840263FAFED}"/>
              </a:ext>
            </a:extLst>
          </p:cNvPr>
          <p:cNvSpPr txBox="1"/>
          <p:nvPr/>
        </p:nvSpPr>
        <p:spPr>
          <a:xfrm>
            <a:off x="2411759" y="4155926"/>
            <a:ext cx="40324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파일을 드래그 하지 않고 클릭 시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Client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로 분기됩니다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7387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170</Words>
  <Application>Microsoft Office PowerPoint</Application>
  <PresentationFormat>화면 슬라이드 쇼(16:9)</PresentationFormat>
  <Paragraphs>36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맑은 고딕</vt:lpstr>
      <vt:lpstr>Arial</vt:lpstr>
      <vt:lpstr>나눔스퀘어</vt:lpstr>
      <vt:lpstr>나눔스퀘어 ExtraBold</vt:lpstr>
      <vt:lpstr>나눔고딕</vt:lpstr>
      <vt:lpstr>나눔고딕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R&amp;D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Corporation</dc:creator>
  <cp:lastModifiedBy>ことり 南</cp:lastModifiedBy>
  <cp:revision>21</cp:revision>
  <dcterms:created xsi:type="dcterms:W3CDTF">2006-10-05T04:04:58Z</dcterms:created>
  <dcterms:modified xsi:type="dcterms:W3CDTF">2019-03-14T00:50:26Z</dcterms:modified>
</cp:coreProperties>
</file>

<file path=docProps/thumbnail.jpeg>
</file>